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EFC33-6CAA-48DA-BB67-907D6A17C147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B0471-C83F-4E29-BA05-258A070EF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B0471-C83F-4E29-BA05-258A070EFD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B0471-C83F-4E29-BA05-258A070EFD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B0471-C83F-4E29-BA05-258A070EFD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B0471-C83F-4E29-BA05-258A070EFD9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B0471-C83F-4E29-BA05-258A070EFD9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0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086600" cy="1524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latin typeface="Jokerman" pitchFamily="82" charset="0"/>
              </a:rPr>
              <a:t>Our Mountain Cabin</a:t>
            </a:r>
            <a:endParaRPr lang="en-US" dirty="0">
              <a:latin typeface="Jokerman" pitchFamily="82" charset="0"/>
            </a:endParaRPr>
          </a:p>
        </p:txBody>
      </p:sp>
      <p:pic>
        <p:nvPicPr>
          <p:cNvPr id="1026" name="Picture 2" descr="C:\Documents and Settings\rod faulkner\Local Settings\Temporary Internet Files\Content.IE5\M3OG6KOY\MMj0254434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895600"/>
            <a:ext cx="2286000" cy="1981200"/>
          </a:xfrm>
          <a:prstGeom prst="rect">
            <a:avLst/>
          </a:prstGeom>
          <a:solidFill>
            <a:schemeClr val="bg2"/>
          </a:solidFill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  <p:pic>
        <p:nvPicPr>
          <p:cNvPr id="3" name="Picture 2" descr="Page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  <p:pic>
        <p:nvPicPr>
          <p:cNvPr id="4" name="Picture 3" descr="Page_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  <p:pic>
        <p:nvPicPr>
          <p:cNvPr id="5" name="Picture 4" descr="Page_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  <p:pic>
        <p:nvPicPr>
          <p:cNvPr id="6" name="Picture 5" descr="Page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 spd="med" advTm="10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_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</Words>
  <Application>Microsoft Office PowerPoint</Application>
  <PresentationFormat>On-screen Show (4:3)</PresentationFormat>
  <Paragraphs>6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Our Mountain Cabin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Cabin in Comics!</dc:title>
  <dc:creator/>
  <cp:lastModifiedBy>rodfaulkner</cp:lastModifiedBy>
  <cp:revision>15</cp:revision>
  <dcterms:created xsi:type="dcterms:W3CDTF">2006-08-16T00:00:00Z</dcterms:created>
  <dcterms:modified xsi:type="dcterms:W3CDTF">2008-03-28T20:07:08Z</dcterms:modified>
</cp:coreProperties>
</file>